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rels" ContentType="application/vnd.openxmlformats-package.relationships+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7772400" cy="10058400"/>
  <p:notesSz cx="7772400" cy="10058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204D8D"/>
    <a:srgbClr val="BB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9" d="100"/>
          <a:sy n="159" d="100"/>
        </p:scale>
        <p:origin x="-3112" y="-12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2/4/14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2/4/14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2/4/14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2/4/14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2/4/14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2/4/14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0200" y="2312622"/>
            <a:ext cx="3350260" cy="34445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8419">
              <a:lnSpc>
                <a:spcPct val="104200"/>
              </a:lnSpc>
            </a:pP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im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uam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ugi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iam rere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re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om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ime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uo be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 pre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ne 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 re si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ea en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ea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der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ha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min rem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 mag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ugi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se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2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?</a:t>
            </a:r>
            <a:endParaRPr sz="1000" dirty="0">
              <a:latin typeface="Arial"/>
              <a:cs typeface="Arial"/>
            </a:endParaRPr>
          </a:p>
          <a:p>
            <a:pPr marL="12700" marR="6350" indent="153035">
              <a:lnSpc>
                <a:spcPct val="104200"/>
              </a:lnSpc>
              <a:spcBef>
                <a:spcPts val="610"/>
              </a:spcBef>
            </a:pP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ip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am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uam sim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ren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del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ar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ma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mi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ell 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ro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sto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sp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ro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eos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andel mi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ev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bi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pos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ip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sit ip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ibere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simu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rehe 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 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3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spc="2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ab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x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ur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rehen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imin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us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sp erendel ma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uamus am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uam la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re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har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 smtClean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5" dirty="0" smtClean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ues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del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ma </a:t>
            </a:r>
            <a:r>
              <a:rPr lang="en-US" sz="1000" spc="-15" dirty="0" err="1" smtClean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el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uo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15" dirty="0" err="1" smtClean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23614" y="2312114"/>
            <a:ext cx="3350260" cy="5604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bh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d G</a:t>
            </a:r>
            <a:r>
              <a:rPr sz="1200" b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es </a:t>
            </a:r>
            <a:r>
              <a:rPr sz="1200" b="1" spc="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endParaRPr sz="1200" dirty="0">
              <a:latin typeface="Arial"/>
              <a:cs typeface="Arial"/>
            </a:endParaRPr>
          </a:p>
          <a:p>
            <a:pPr marL="12700" marR="6350">
              <a:lnSpc>
                <a:spcPct val="104200"/>
              </a:lnSpc>
              <a:spcBef>
                <a:spcPts val="259"/>
              </a:spcBef>
            </a:pP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ip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sus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uam sim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ren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del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ar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ma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mi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 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ro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sto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sp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ro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eos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andel mi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ev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bi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pos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ip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sit ip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ibere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simu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rehe 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 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3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spc="2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ab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x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ur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rehen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imin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us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sp erendel ma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uamus am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uam la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endem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re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har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 smtClean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lang="en-US" sz="1000" dirty="0" smtClean="0">
              <a:solidFill>
                <a:srgbClr val="231F20"/>
              </a:solidFill>
              <a:latin typeface="Arial"/>
              <a:cs typeface="Arial"/>
            </a:endParaRPr>
          </a:p>
          <a:p>
            <a:pPr marL="12700" marR="6350">
              <a:lnSpc>
                <a:spcPct val="104200"/>
              </a:lnSpc>
              <a:spcBef>
                <a:spcPts val="259"/>
              </a:spcBef>
            </a:pPr>
            <a:endParaRPr lang="en-US" sz="1000" dirty="0">
              <a:solidFill>
                <a:srgbClr val="231F20"/>
              </a:solidFill>
              <a:latin typeface="Arial"/>
              <a:cs typeface="Arial"/>
            </a:endParaRPr>
          </a:p>
          <a:p>
            <a:pPr marL="127000" marR="6350" indent="-114300">
              <a:lnSpc>
                <a:spcPct val="104200"/>
              </a:lnSpc>
              <a:buClr>
                <a:srgbClr val="231F20"/>
              </a:buClr>
              <a:buFont typeface="Arial"/>
              <a:buChar char="•"/>
              <a:tabLst>
                <a:tab pos="127000" algn="l"/>
              </a:tabLst>
            </a:pP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spc="-10" dirty="0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5" dirty="0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spc="-6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imu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amus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10" dirty="0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ugia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ad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spc="-15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b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</a:br>
            <a:endParaRPr lang="en-US" sz="1000" dirty="0" smtClean="0">
              <a:solidFill>
                <a:srgbClr val="231F20"/>
              </a:solidFill>
              <a:latin typeface="Arial"/>
              <a:cs typeface="Arial"/>
            </a:endParaRPr>
          </a:p>
          <a:p>
            <a:pPr marL="127000" marR="6350" indent="-114300">
              <a:lnSpc>
                <a:spcPct val="104200"/>
              </a:lnSpc>
              <a:buClr>
                <a:srgbClr val="231F20"/>
              </a:buClr>
              <a:buFont typeface="Arial"/>
              <a:buChar char="•"/>
              <a:tabLst>
                <a:tab pos="127000" algn="l"/>
              </a:tabLst>
            </a:pP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spc="-10" dirty="0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5" dirty="0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lang="en-US" sz="1000" spc="15" dirty="0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it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pl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lo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rem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as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rr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sto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ua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</a:t>
            </a:r>
          </a:p>
          <a:p>
            <a:pPr marL="127000" marR="6350" indent="-114300">
              <a:lnSpc>
                <a:spcPct val="104200"/>
              </a:lnSpc>
              <a:buClr>
                <a:srgbClr val="231F20"/>
              </a:buClr>
              <a:buFont typeface="Arial"/>
              <a:buChar char="•"/>
              <a:tabLst>
                <a:tab pos="127000" algn="l"/>
              </a:tabLst>
            </a:pPr>
            <a:endParaRPr lang="en-US" sz="1000" dirty="0" smtClean="0">
              <a:solidFill>
                <a:srgbClr val="231F20"/>
              </a:solidFill>
              <a:latin typeface="Arial"/>
              <a:cs typeface="Arial"/>
            </a:endParaRPr>
          </a:p>
          <a:p>
            <a:pPr marL="127000" marR="160020" indent="-114300">
              <a:lnSpc>
                <a:spcPct val="104200"/>
              </a:lnSpc>
              <a:buClr>
                <a:srgbClr val="231F20"/>
              </a:buClr>
              <a:buFont typeface="Arial"/>
              <a:buChar char="•"/>
              <a:tabLst>
                <a:tab pos="127000" algn="l"/>
              </a:tabLst>
            </a:pP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spc="-10" dirty="0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5" dirty="0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ue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del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ma </a:t>
            </a:r>
            <a:r>
              <a:rPr lang="en-US" sz="1000" spc="-15" dirty="0" err="1" smtClean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el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uo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15" dirty="0" err="1" smtClean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mi</a:t>
            </a:r>
            <a:r>
              <a:rPr lang="en-US" sz="1000" spc="-20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spc="-15" dirty="0" err="1" smtClean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ro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sto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aqu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ia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sp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lang="en-US" sz="1000" dirty="0" smtClean="0">
              <a:latin typeface="Arial"/>
              <a:cs typeface="Arial"/>
            </a:endParaRPr>
          </a:p>
          <a:p>
            <a:pPr>
              <a:lnSpc>
                <a:spcPts val="900"/>
              </a:lnSpc>
              <a:spcBef>
                <a:spcPts val="11"/>
              </a:spcBef>
              <a:buClr>
                <a:srgbClr val="231F20"/>
              </a:buClr>
              <a:buFont typeface="Arial"/>
              <a:buChar char="•"/>
            </a:pPr>
            <a:endParaRPr lang="en-US" sz="900" dirty="0" smtClean="0"/>
          </a:p>
          <a:p>
            <a:pPr marL="127000" marR="6350" indent="-114300">
              <a:lnSpc>
                <a:spcPct val="104200"/>
              </a:lnSpc>
              <a:buClr>
                <a:srgbClr val="231F20"/>
              </a:buClr>
              <a:buFont typeface="Arial"/>
              <a:buChar char="•"/>
              <a:tabLst>
                <a:tab pos="127000" algn="l"/>
              </a:tabLst>
            </a:pP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spc="-10" dirty="0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5" dirty="0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lang="en-US" sz="1000" spc="5" dirty="0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it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pa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ip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ha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rem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aq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uo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imu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lang="en-US" sz="1000" dirty="0" smtClean="0">
              <a:latin typeface="Arial"/>
              <a:cs typeface="Arial"/>
            </a:endParaRPr>
          </a:p>
          <a:p>
            <a:pPr>
              <a:lnSpc>
                <a:spcPts val="900"/>
              </a:lnSpc>
              <a:spcBef>
                <a:spcPts val="11"/>
              </a:spcBef>
              <a:buClr>
                <a:srgbClr val="231F20"/>
              </a:buClr>
              <a:buFont typeface="Arial"/>
              <a:buChar char="•"/>
            </a:pPr>
            <a:endParaRPr lang="en-US" sz="900" dirty="0" smtClean="0"/>
          </a:p>
          <a:p>
            <a:pPr marL="127000" marR="62865" indent="-114300">
              <a:lnSpc>
                <a:spcPct val="104200"/>
              </a:lnSpc>
              <a:buClr>
                <a:srgbClr val="231F20"/>
              </a:buClr>
              <a:buFont typeface="Arial"/>
              <a:buChar char="•"/>
              <a:tabLst>
                <a:tab pos="127000" algn="l"/>
              </a:tabLst>
            </a:pP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spc="-10" dirty="0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5" dirty="0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sit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2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xp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20" dirty="0" err="1" smtClean="0">
                <a:solidFill>
                  <a:srgbClr val="231F20"/>
                </a:solidFill>
                <a:latin typeface="Arial"/>
                <a:cs typeface="Arial"/>
              </a:rPr>
              <a:t>ex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ab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eo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n</a:t>
            </a:r>
            <a:r>
              <a:rPr lang="en-US" sz="1000" spc="5" dirty="0" smtClean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n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pa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ue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bis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spc="-65" dirty="0" err="1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ia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ele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uo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imu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bea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lang="en-US" sz="1000" dirty="0" smtClean="0">
              <a:latin typeface="Arial"/>
              <a:cs typeface="Arial"/>
            </a:endParaRPr>
          </a:p>
          <a:p>
            <a:pPr>
              <a:lnSpc>
                <a:spcPts val="900"/>
              </a:lnSpc>
              <a:spcBef>
                <a:spcPts val="11"/>
              </a:spcBef>
              <a:buClr>
                <a:srgbClr val="231F20"/>
              </a:buClr>
              <a:buFont typeface="Arial"/>
              <a:buChar char="•"/>
            </a:pPr>
            <a:endParaRPr lang="en-US" sz="900" dirty="0" smtClean="0"/>
          </a:p>
          <a:p>
            <a:pPr marL="127000" marR="175895" indent="-114300">
              <a:lnSpc>
                <a:spcPct val="104200"/>
              </a:lnSpc>
              <a:buClr>
                <a:srgbClr val="231F20"/>
              </a:buClr>
              <a:buFont typeface="Arial"/>
              <a:buChar char="•"/>
              <a:tabLst>
                <a:tab pos="127000" algn="l"/>
              </a:tabLst>
            </a:pP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lang="en-US" sz="1000" spc="-10" dirty="0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5" dirty="0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lang="en-US" sz="1000" spc="-10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hen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s a</a:t>
            </a:r>
            <a:r>
              <a:rPr lang="en-US" sz="1000" spc="15" dirty="0" smtClean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os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si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rem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po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tios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am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-5" dirty="0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debis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lang="en-US" sz="1000" spc="15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lla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repu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lang="en-US" sz="1000" dirty="0" err="1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lang="en-US" sz="1000" spc="10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spc="-5" dirty="0" err="1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lang="en-US" sz="1000" spc="5" dirty="0" err="1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lang="en-US" sz="1000" dirty="0" smtClean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lang="en-US" sz="1000" dirty="0" smtClean="0">
              <a:latin typeface="Arial"/>
              <a:cs typeface="Arial"/>
            </a:endParaRPr>
          </a:p>
          <a:p>
            <a:pPr marL="12700" marR="6350">
              <a:lnSpc>
                <a:spcPct val="104200"/>
              </a:lnSpc>
              <a:spcBef>
                <a:spcPts val="259"/>
              </a:spcBef>
            </a:pPr>
            <a:endParaRPr sz="10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23614" y="7980364"/>
            <a:ext cx="3350260" cy="862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bh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d G</a:t>
            </a:r>
            <a:r>
              <a:rPr sz="1200" b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es </a:t>
            </a:r>
            <a:r>
              <a:rPr sz="1200" b="1" spc="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endParaRPr sz="1200" dirty="0">
              <a:latin typeface="Arial"/>
              <a:cs typeface="Arial"/>
            </a:endParaRPr>
          </a:p>
          <a:p>
            <a:pPr marL="12700" marR="6350">
              <a:lnSpc>
                <a:spcPct val="104200"/>
              </a:lnSpc>
              <a:spcBef>
                <a:spcPts val="259"/>
              </a:spcBef>
            </a:pP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mi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 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ge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 m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im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ill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plan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om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om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uo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ea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pa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ne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isit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0200" y="315267"/>
            <a:ext cx="7107555" cy="12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6350" algn="r">
              <a:lnSpc>
                <a:spcPct val="100000"/>
              </a:lnSpc>
            </a:pPr>
            <a:r>
              <a:rPr sz="800" spc="-35" dirty="0">
                <a:solidFill>
                  <a:srgbClr val="717272"/>
                </a:solidFill>
                <a:latin typeface="Arial"/>
                <a:cs typeface="Arial"/>
              </a:rPr>
              <a:t>F</a:t>
            </a:r>
            <a:r>
              <a:rPr sz="800" spc="-10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800" dirty="0">
                <a:solidFill>
                  <a:srgbClr val="717272"/>
                </a:solidFill>
                <a:latin typeface="Arial"/>
                <a:cs typeface="Arial"/>
              </a:rPr>
              <a:t>CT </a:t>
            </a:r>
            <a:r>
              <a:rPr sz="800" spc="10" dirty="0">
                <a:solidFill>
                  <a:srgbClr val="717272"/>
                </a:solidFill>
                <a:latin typeface="Arial"/>
                <a:cs typeface="Arial"/>
              </a:rPr>
              <a:t>S</a:t>
            </a:r>
            <a:r>
              <a:rPr sz="800" spc="15" dirty="0">
                <a:solidFill>
                  <a:srgbClr val="717272"/>
                </a:solidFill>
                <a:latin typeface="Arial"/>
                <a:cs typeface="Arial"/>
              </a:rPr>
              <a:t>H</a:t>
            </a:r>
            <a:r>
              <a:rPr sz="800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800" spc="10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800" dirty="0">
                <a:solidFill>
                  <a:srgbClr val="717272"/>
                </a:solidFill>
                <a:latin typeface="Arial"/>
                <a:cs typeface="Arial"/>
              </a:rPr>
              <a:t>T </a:t>
            </a:r>
            <a:r>
              <a:rPr sz="800" spc="10" dirty="0" smtClean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spc="15" dirty="0" smtClean="0">
                <a:solidFill>
                  <a:srgbClr val="717272"/>
                </a:solidFill>
                <a:latin typeface="Arial"/>
                <a:cs typeface="Arial"/>
              </a:rPr>
              <a:t>D</a:t>
            </a:r>
            <a:r>
              <a:rPr sz="800" spc="5" dirty="0" smtClean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800" spc="10" dirty="0" smtClean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800" spc="5" dirty="0" smtClean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spc="10" dirty="0" smtClean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spc="-5" dirty="0" smtClean="0">
                <a:solidFill>
                  <a:srgbClr val="717272"/>
                </a:solidFill>
                <a:latin typeface="Arial"/>
                <a:cs typeface="Arial"/>
              </a:rPr>
              <a:t>F</a:t>
            </a:r>
            <a:r>
              <a:rPr sz="800" spc="10" dirty="0" smtClean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dirty="0" smtClean="0">
                <a:solidFill>
                  <a:srgbClr val="717272"/>
                </a:solidFill>
                <a:latin typeface="Arial"/>
                <a:cs typeface="Arial"/>
              </a:rPr>
              <a:t>ER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126070" y="9589010"/>
            <a:ext cx="1322054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>
              <a:lnSpc>
                <a:spcPct val="100000"/>
              </a:lnSpc>
            </a:pPr>
            <a:r>
              <a:rPr sz="900" b="1" spc="10" dirty="0">
                <a:solidFill>
                  <a:srgbClr val="BB0000"/>
                </a:solidFill>
                <a:latin typeface="Arial"/>
                <a:cs typeface="Arial"/>
              </a:rPr>
              <a:t>UR</a:t>
            </a:r>
            <a:r>
              <a:rPr sz="900" b="1" dirty="0">
                <a:solidFill>
                  <a:srgbClr val="BB0000"/>
                </a:solidFill>
                <a:latin typeface="Arial"/>
                <a:cs typeface="Arial"/>
              </a:rPr>
              <a:t>L </a:t>
            </a:r>
            <a:r>
              <a:rPr sz="900" b="1" spc="10" dirty="0">
                <a:solidFill>
                  <a:srgbClr val="BB0000"/>
                </a:solidFill>
                <a:latin typeface="Arial"/>
                <a:cs typeface="Arial"/>
              </a:rPr>
              <a:t>HE</a:t>
            </a:r>
            <a:r>
              <a:rPr sz="900" b="1" spc="15" dirty="0">
                <a:solidFill>
                  <a:srgbClr val="BB0000"/>
                </a:solidFill>
                <a:latin typeface="Arial"/>
                <a:cs typeface="Arial"/>
              </a:rPr>
              <a:t>R</a:t>
            </a:r>
            <a:r>
              <a:rPr sz="900" b="1" dirty="0">
                <a:solidFill>
                  <a:srgbClr val="BB0000"/>
                </a:solidFill>
                <a:latin typeface="Arial"/>
                <a:cs typeface="Arial"/>
              </a:rPr>
              <a:t>E</a:t>
            </a:r>
            <a:endParaRPr sz="900" dirty="0">
              <a:solidFill>
                <a:srgbClr val="BB0000"/>
              </a:solidFill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10895" y="9144000"/>
            <a:ext cx="2912040" cy="5866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42900" y="5895353"/>
            <a:ext cx="3393440" cy="2423160"/>
          </a:xfrm>
          <a:custGeom>
            <a:avLst/>
            <a:gdLst/>
            <a:ahLst/>
            <a:cxnLst/>
            <a:rect l="l" t="t" r="r" b="b"/>
            <a:pathLst>
              <a:path w="3393440" h="2423159">
                <a:moveTo>
                  <a:pt x="0" y="2423160"/>
                </a:moveTo>
                <a:lnTo>
                  <a:pt x="3393186" y="2423160"/>
                </a:lnTo>
                <a:lnTo>
                  <a:pt x="3393186" y="0"/>
                </a:lnTo>
                <a:lnTo>
                  <a:pt x="0" y="0"/>
                </a:lnTo>
                <a:lnTo>
                  <a:pt x="0" y="2423160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30200" y="8428040"/>
            <a:ext cx="3399154" cy="377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800" i="1" spc="15" dirty="0">
                <a:solidFill>
                  <a:srgbClr val="717272"/>
                </a:solidFill>
                <a:latin typeface="Arial"/>
                <a:cs typeface="Arial"/>
              </a:rPr>
              <a:t>C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o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m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mo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l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or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es a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plig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eni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s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r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m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il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len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h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l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id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s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anti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a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d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s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q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 a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m ea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m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us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mi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,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odi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r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m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,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op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spc="25" dirty="0">
                <a:solidFill>
                  <a:srgbClr val="717272"/>
                </a:solidFill>
                <a:latin typeface="Arial"/>
                <a:cs typeface="Arial"/>
              </a:rPr>
              <a:t>r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? </a:t>
            </a:r>
            <a:r>
              <a:rPr sz="800" i="1" spc="15" dirty="0">
                <a:solidFill>
                  <a:srgbClr val="717272"/>
                </a:solidFill>
                <a:latin typeface="Arial"/>
                <a:cs typeface="Arial"/>
              </a:rPr>
              <a:t>Q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a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ccul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le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cu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m h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800" i="1" spc="15" dirty="0">
                <a:solidFill>
                  <a:srgbClr val="717272"/>
                </a:solidFill>
                <a:latin typeface="Arial"/>
                <a:cs typeface="Arial"/>
              </a:rPr>
              <a:t>r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b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sap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d q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800" i="1" spc="15" dirty="0">
                <a:solidFill>
                  <a:srgbClr val="717272"/>
                </a:solidFill>
                <a:latin typeface="Arial"/>
                <a:cs typeface="Arial"/>
              </a:rPr>
              <a:t>s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m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r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m </a:t>
            </a:r>
            <a:r>
              <a:rPr sz="800" i="1" spc="-5" dirty="0">
                <a:solidFill>
                  <a:srgbClr val="717272"/>
                </a:solidFill>
                <a:latin typeface="Arial"/>
                <a:cs typeface="Arial"/>
              </a:rPr>
              <a:t>v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l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mi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la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m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spc="-5" dirty="0">
                <a:solidFill>
                  <a:srgbClr val="717272"/>
                </a:solidFill>
                <a:latin typeface="Arial"/>
                <a:cs typeface="Arial"/>
              </a:rPr>
              <a:t>nv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en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te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nd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us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d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o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l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p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ta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eo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s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du</a:t>
            </a:r>
            <a:r>
              <a:rPr sz="800" i="1" spc="15" dirty="0">
                <a:solidFill>
                  <a:srgbClr val="717272"/>
                </a:solidFill>
                <a:latin typeface="Arial"/>
                <a:cs typeface="Arial"/>
              </a:rPr>
              <a:t>c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as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li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tas a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e.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13" name="object 8"/>
          <p:cNvSpPr txBox="1"/>
          <p:nvPr/>
        </p:nvSpPr>
        <p:spPr>
          <a:xfrm>
            <a:off x="330200" y="533400"/>
            <a:ext cx="7107555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100" b="1" spc="-10" dirty="0" smtClean="0">
                <a:solidFill>
                  <a:srgbClr val="BB0000"/>
                </a:solidFill>
                <a:latin typeface="Arial"/>
                <a:cs typeface="Arial"/>
              </a:rPr>
              <a:t>SC</a:t>
            </a:r>
            <a:r>
              <a:rPr sz="1100" b="1" dirty="0" smtClean="0">
                <a:solidFill>
                  <a:srgbClr val="BB0000"/>
                </a:solidFill>
                <a:latin typeface="Arial"/>
                <a:cs typeface="Arial"/>
              </a:rPr>
              <a:t>HO</a:t>
            </a:r>
            <a:r>
              <a:rPr sz="1100" b="1" spc="5" dirty="0" smtClean="0">
                <a:solidFill>
                  <a:srgbClr val="BB0000"/>
                </a:solidFill>
                <a:latin typeface="Arial"/>
                <a:cs typeface="Arial"/>
              </a:rPr>
              <a:t>O</a:t>
            </a:r>
            <a:r>
              <a:rPr sz="1100" b="1" spc="30" dirty="0" smtClean="0">
                <a:solidFill>
                  <a:srgbClr val="BB0000"/>
                </a:solidFill>
                <a:latin typeface="Arial"/>
                <a:cs typeface="Arial"/>
              </a:rPr>
              <a:t>L</a:t>
            </a:r>
            <a:r>
              <a:rPr sz="1100" b="1" spc="10" dirty="0">
                <a:solidFill>
                  <a:srgbClr val="BB0000"/>
                </a:solidFill>
                <a:latin typeface="Arial"/>
                <a:cs typeface="Arial"/>
              </a:rPr>
              <a:t>/</a:t>
            </a:r>
            <a:r>
              <a:rPr sz="1100" b="1" dirty="0">
                <a:solidFill>
                  <a:srgbClr val="BB0000"/>
                </a:solidFill>
                <a:latin typeface="Arial"/>
                <a:cs typeface="Arial"/>
              </a:rPr>
              <a:t>DE</a:t>
            </a:r>
            <a:r>
              <a:rPr sz="1100" b="1" spc="-65" dirty="0">
                <a:solidFill>
                  <a:srgbClr val="BB0000"/>
                </a:solidFill>
                <a:latin typeface="Arial"/>
                <a:cs typeface="Arial"/>
              </a:rPr>
              <a:t>P</a:t>
            </a:r>
            <a:r>
              <a:rPr sz="1100" b="1" spc="5" dirty="0">
                <a:solidFill>
                  <a:srgbClr val="BB0000"/>
                </a:solidFill>
                <a:latin typeface="Arial"/>
                <a:cs typeface="Arial"/>
              </a:rPr>
              <a:t>A</a:t>
            </a:r>
            <a:r>
              <a:rPr sz="1100" b="1" spc="-5" dirty="0">
                <a:solidFill>
                  <a:srgbClr val="BB0000"/>
                </a:solidFill>
                <a:latin typeface="Arial"/>
                <a:cs typeface="Arial"/>
              </a:rPr>
              <a:t>R</a:t>
            </a:r>
            <a:r>
              <a:rPr sz="1100" b="1" dirty="0">
                <a:solidFill>
                  <a:srgbClr val="BB0000"/>
                </a:solidFill>
                <a:latin typeface="Arial"/>
                <a:cs typeface="Arial"/>
              </a:rPr>
              <a:t>T</a:t>
            </a:r>
            <a:r>
              <a:rPr sz="1100" b="1" spc="5" dirty="0">
                <a:solidFill>
                  <a:srgbClr val="BB0000"/>
                </a:solidFill>
                <a:latin typeface="Arial"/>
                <a:cs typeface="Arial"/>
              </a:rPr>
              <a:t>M</a:t>
            </a:r>
            <a:r>
              <a:rPr sz="1100" b="1" dirty="0">
                <a:solidFill>
                  <a:srgbClr val="BB0000"/>
                </a:solidFill>
                <a:latin typeface="Arial"/>
                <a:cs typeface="Arial"/>
              </a:rPr>
              <a:t>E</a:t>
            </a:r>
            <a:r>
              <a:rPr sz="1100" b="1" spc="-5" dirty="0">
                <a:solidFill>
                  <a:srgbClr val="BB0000"/>
                </a:solidFill>
                <a:latin typeface="Arial"/>
                <a:cs typeface="Arial"/>
              </a:rPr>
              <a:t>N</a:t>
            </a:r>
            <a:r>
              <a:rPr sz="1100" b="1" spc="-40" dirty="0">
                <a:solidFill>
                  <a:srgbClr val="BB0000"/>
                </a:solidFill>
                <a:latin typeface="Arial"/>
                <a:cs typeface="Arial"/>
              </a:rPr>
              <a:t>T</a:t>
            </a:r>
            <a:r>
              <a:rPr sz="1100" b="1" spc="10" dirty="0">
                <a:solidFill>
                  <a:srgbClr val="BB0000"/>
                </a:solidFill>
                <a:latin typeface="Arial"/>
                <a:cs typeface="Arial"/>
              </a:rPr>
              <a:t>/</a:t>
            </a:r>
            <a:r>
              <a:rPr sz="1100" b="1" dirty="0">
                <a:solidFill>
                  <a:srgbClr val="BB0000"/>
                </a:solidFill>
                <a:latin typeface="Arial"/>
                <a:cs typeface="Arial"/>
              </a:rPr>
              <a:t>U</a:t>
            </a:r>
            <a:r>
              <a:rPr sz="1100" b="1" spc="5" dirty="0">
                <a:solidFill>
                  <a:srgbClr val="BB0000"/>
                </a:solidFill>
                <a:latin typeface="Arial"/>
                <a:cs typeface="Arial"/>
              </a:rPr>
              <a:t>N</a:t>
            </a:r>
            <a:r>
              <a:rPr sz="1100" b="1" dirty="0">
                <a:solidFill>
                  <a:srgbClr val="BB0000"/>
                </a:solidFill>
                <a:latin typeface="Arial"/>
                <a:cs typeface="Arial"/>
              </a:rPr>
              <a:t>IT </a:t>
            </a:r>
            <a:r>
              <a:rPr sz="1100" b="1" spc="5" dirty="0">
                <a:solidFill>
                  <a:srgbClr val="BB0000"/>
                </a:solidFill>
                <a:latin typeface="Arial"/>
                <a:cs typeface="Arial"/>
              </a:rPr>
              <a:t>N</a:t>
            </a:r>
            <a:r>
              <a:rPr sz="1100" b="1" spc="10" dirty="0">
                <a:solidFill>
                  <a:srgbClr val="BB0000"/>
                </a:solidFill>
                <a:latin typeface="Arial"/>
                <a:cs typeface="Arial"/>
              </a:rPr>
              <a:t>A</a:t>
            </a:r>
            <a:r>
              <a:rPr sz="1100" b="1" spc="5" dirty="0">
                <a:solidFill>
                  <a:srgbClr val="BB0000"/>
                </a:solidFill>
                <a:latin typeface="Arial"/>
                <a:cs typeface="Arial"/>
              </a:rPr>
              <a:t>M</a:t>
            </a:r>
            <a:r>
              <a:rPr sz="1100" b="1" dirty="0">
                <a:solidFill>
                  <a:srgbClr val="BB0000"/>
                </a:solidFill>
                <a:latin typeface="Arial"/>
                <a:cs typeface="Arial"/>
              </a:rPr>
              <a:t>E </a:t>
            </a:r>
            <a:r>
              <a:rPr sz="1100" b="1" spc="5" dirty="0" smtClean="0">
                <a:solidFill>
                  <a:srgbClr val="BB0000"/>
                </a:solidFill>
                <a:latin typeface="Arial"/>
                <a:cs typeface="Arial"/>
              </a:rPr>
              <a:t>H</a:t>
            </a:r>
            <a:r>
              <a:rPr sz="1100" b="1" dirty="0" smtClean="0">
                <a:solidFill>
                  <a:srgbClr val="BB0000"/>
                </a:solidFill>
                <a:latin typeface="Arial"/>
                <a:cs typeface="Arial"/>
              </a:rPr>
              <a:t>E</a:t>
            </a:r>
            <a:r>
              <a:rPr sz="1100" b="1" spc="5" dirty="0" smtClean="0">
                <a:solidFill>
                  <a:srgbClr val="BB0000"/>
                </a:solidFill>
                <a:latin typeface="Arial"/>
                <a:cs typeface="Arial"/>
              </a:rPr>
              <a:t>R</a:t>
            </a:r>
            <a:r>
              <a:rPr sz="1100" b="1" dirty="0" smtClean="0">
                <a:solidFill>
                  <a:srgbClr val="BB0000"/>
                </a:solidFill>
                <a:latin typeface="Arial"/>
                <a:cs typeface="Arial"/>
              </a:rPr>
              <a:t>E</a:t>
            </a:r>
            <a:endParaRPr sz="1000" dirty="0">
              <a:solidFill>
                <a:srgbClr val="BB0000"/>
              </a:solidFill>
              <a:latin typeface="Arial"/>
              <a:cs typeface="Arial"/>
            </a:endParaRPr>
          </a:p>
        </p:txBody>
      </p:sp>
      <p:sp>
        <p:nvSpPr>
          <p:cNvPr id="14" name="object 8"/>
          <p:cNvSpPr txBox="1"/>
          <p:nvPr/>
        </p:nvSpPr>
        <p:spPr>
          <a:xfrm>
            <a:off x="330200" y="838200"/>
            <a:ext cx="7107555" cy="7771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782320">
              <a:lnSpc>
                <a:spcPts val="3000"/>
              </a:lnSpc>
              <a:spcBef>
                <a:spcPts val="850"/>
              </a:spcBef>
            </a:pPr>
            <a:r>
              <a:rPr sz="2800" b="1" spc="-105" dirty="0" smtClean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2800" b="1" spc="-20" dirty="0" smtClean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2800" b="1" spc="10" dirty="0" smtClean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2800" b="1" dirty="0" smtClean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2800" b="1" spc="-2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2800" b="1" spc="-1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2800" b="1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2800" b="1" spc="-3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2800" b="1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le </a:t>
            </a:r>
            <a:r>
              <a:rPr sz="2800" b="1" spc="-1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2800" b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2800" b="1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s H</a:t>
            </a:r>
            <a:r>
              <a:rPr sz="2800" b="1" spc="-15" dirty="0">
                <a:solidFill>
                  <a:srgbClr val="231F20"/>
                </a:solidFill>
                <a:latin typeface="Arial"/>
                <a:cs typeface="Arial"/>
              </a:rPr>
              <a:t>er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2800" b="1" spc="-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2800" b="1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2800" b="1" spc="-3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2800" b="1" spc="-2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sz="2800" b="1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2800" b="1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2800" b="1" spc="-3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2800" b="1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2800" b="1" spc="-2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o a </a:t>
            </a:r>
            <a:r>
              <a:rPr sz="2800" b="1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2800" b="1" spc="-1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2800" b="1" spc="-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2800" b="1" spc="-20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2800" b="1" spc="-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2800" b="1" spc="-2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2800" b="1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2800" b="1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2800" b="1" dirty="0">
                <a:solidFill>
                  <a:srgbClr val="231F20"/>
                </a:solidFill>
                <a:latin typeface="Arial"/>
                <a:cs typeface="Arial"/>
              </a:rPr>
              <a:t>f </a:t>
            </a:r>
            <a:r>
              <a:rPr sz="2800" b="1" spc="-10" dirty="0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2800" b="1" dirty="0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2800" b="1" spc="-15" dirty="0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2800" b="1" spc="5" dirty="0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2800" b="1" spc="-15" dirty="0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2800" b="1" dirty="0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endParaRPr sz="2800" dirty="0">
              <a:latin typeface="Arial"/>
              <a:cs typeface="Arial"/>
            </a:endParaRPr>
          </a:p>
        </p:txBody>
      </p:sp>
      <p:sp>
        <p:nvSpPr>
          <p:cNvPr id="15" name="object 8"/>
          <p:cNvSpPr txBox="1"/>
          <p:nvPr/>
        </p:nvSpPr>
        <p:spPr>
          <a:xfrm>
            <a:off x="304800" y="1712662"/>
            <a:ext cx="7107555" cy="3311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21285">
              <a:lnSpc>
                <a:spcPct val="108300"/>
              </a:lnSpc>
              <a:spcBef>
                <a:spcPts val="275"/>
              </a:spcBef>
            </a:pPr>
            <a:r>
              <a:rPr sz="1000" b="1" spc="-10" dirty="0" smtClean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1000" b="1" spc="10" dirty="0" smtClean="0">
                <a:solidFill>
                  <a:srgbClr val="717272"/>
                </a:solidFill>
                <a:latin typeface="Arial"/>
                <a:cs typeface="Arial"/>
              </a:rPr>
              <a:t>ut</a:t>
            </a:r>
            <a:r>
              <a:rPr sz="1000" b="1" spc="5" dirty="0" smtClean="0">
                <a:solidFill>
                  <a:srgbClr val="717272"/>
                </a:solidFill>
                <a:latin typeface="Arial"/>
                <a:cs typeface="Arial"/>
              </a:rPr>
              <a:t>h</a:t>
            </a:r>
            <a:r>
              <a:rPr sz="1000" b="1" spc="10" dirty="0" smtClean="0">
                <a:solidFill>
                  <a:srgbClr val="717272"/>
                </a:solidFill>
                <a:latin typeface="Arial"/>
                <a:cs typeface="Arial"/>
              </a:rPr>
              <a:t>o</a:t>
            </a:r>
            <a:r>
              <a:rPr sz="1000" b="1" dirty="0" smtClean="0">
                <a:solidFill>
                  <a:srgbClr val="717272"/>
                </a:solidFill>
                <a:latin typeface="Arial"/>
                <a:cs typeface="Arial"/>
              </a:rPr>
              <a:t>r </a:t>
            </a:r>
            <a:r>
              <a:rPr sz="1000" b="1" spc="5" dirty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1000" b="1" spc="10" dirty="0">
                <a:solidFill>
                  <a:srgbClr val="717272"/>
                </a:solidFill>
                <a:latin typeface="Arial"/>
                <a:cs typeface="Arial"/>
              </a:rPr>
              <a:t>am</a:t>
            </a:r>
            <a:r>
              <a:rPr sz="1000" b="1" spc="-25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, 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l</a:t>
            </a:r>
            <a:r>
              <a:rPr sz="1000" spc="-15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, 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epa</a:t>
            </a:r>
            <a:r>
              <a:rPr sz="1000" spc="40" dirty="0">
                <a:solidFill>
                  <a:srgbClr val="717272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me</a:t>
            </a:r>
            <a:r>
              <a:rPr sz="1000" spc="-10" dirty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, U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1000" spc="40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1000" spc="15" dirty="0">
                <a:solidFill>
                  <a:srgbClr val="717272"/>
                </a:solidFill>
                <a:latin typeface="Arial"/>
                <a:cs typeface="Arial"/>
              </a:rPr>
              <a:t>/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g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717272"/>
                </a:solidFill>
                <a:latin typeface="Arial"/>
                <a:cs typeface="Arial"/>
              </a:rPr>
              <a:t>m</a:t>
            </a:r>
            <a:r>
              <a:rPr sz="1000" spc="-25" dirty="0">
                <a:solidFill>
                  <a:srgbClr val="717272"/>
                </a:solidFill>
                <a:latin typeface="Arial"/>
                <a:cs typeface="Arial"/>
              </a:rPr>
              <a:t>/</a:t>
            </a:r>
            <a:r>
              <a:rPr sz="1000" spc="10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o</a:t>
            </a:r>
            <a:r>
              <a:rPr sz="1000" spc="10" dirty="0">
                <a:solidFill>
                  <a:srgbClr val="717272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tio</a:t>
            </a:r>
            <a:r>
              <a:rPr sz="1000" spc="-10" dirty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, 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he </a:t>
            </a:r>
            <a:r>
              <a:rPr sz="1000" spc="10" dirty="0">
                <a:solidFill>
                  <a:srgbClr val="717272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h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o S</a:t>
            </a:r>
            <a:r>
              <a:rPr sz="1000" spc="10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e U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1000" spc="-15" dirty="0">
                <a:solidFill>
                  <a:srgbClr val="717272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717272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si</a:t>
            </a:r>
            <a:r>
              <a:rPr sz="1000" spc="20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1000" spc="-55" dirty="0">
                <a:solidFill>
                  <a:srgbClr val="717272"/>
                </a:solidFill>
                <a:latin typeface="Arial"/>
                <a:cs typeface="Arial"/>
              </a:rPr>
              <a:t>y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. </a:t>
            </a:r>
            <a:r>
              <a:rPr sz="1000" spc="-80" dirty="0">
                <a:solidFill>
                  <a:srgbClr val="717272"/>
                </a:solidFill>
                <a:latin typeface="Arial"/>
                <a:cs typeface="Arial"/>
              </a:rPr>
              <a:t>Y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ou </a:t>
            </a:r>
            <a:r>
              <a:rPr sz="1000" spc="15" dirty="0">
                <a:solidFill>
                  <a:srgbClr val="717272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an 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se </a:t>
            </a:r>
            <a:r>
              <a:rPr sz="1000" spc="30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w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o 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r 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mo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re 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in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s here if ne</a:t>
            </a:r>
            <a:r>
              <a:rPr sz="1000" spc="15" dirty="0">
                <a:solidFill>
                  <a:srgbClr val="717272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ess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1000" spc="35" dirty="0">
                <a:solidFill>
                  <a:srgbClr val="717272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y 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o in</a:t>
            </a:r>
            <a:r>
              <a:rPr sz="1000" spc="10" dirty="0">
                <a:solidFill>
                  <a:srgbClr val="717272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ude all 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f 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he i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f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o</a:t>
            </a:r>
            <a:r>
              <a:rPr sz="1000" spc="15" dirty="0">
                <a:solidFill>
                  <a:srgbClr val="717272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717272"/>
                </a:solidFill>
                <a:latin typeface="Arial"/>
                <a:cs typeface="Arial"/>
              </a:rPr>
              <a:t>tio</a:t>
            </a:r>
            <a:r>
              <a:rPr sz="1000" spc="-10" dirty="0">
                <a:solidFill>
                  <a:srgbClr val="717272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717272"/>
                </a:solidFill>
                <a:latin typeface="Arial"/>
                <a:cs typeface="Arial"/>
              </a:rPr>
              <a:t>.</a:t>
            </a:r>
            <a:endParaRPr sz="1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07740" y="200967"/>
            <a:ext cx="1235075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-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800" b="1" spc="1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800" b="1" spc="2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800" b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800" b="1" spc="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800" b="1" spc="15" dirty="0">
                <a:solidFill>
                  <a:srgbClr val="231F20"/>
                </a:solidFill>
                <a:latin typeface="Arial"/>
                <a:cs typeface="Arial"/>
              </a:rPr>
              <a:t>he</a:t>
            </a:r>
            <a:r>
              <a:rPr sz="800" b="1" spc="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800" b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800" b="1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800" b="1" spc="15" dirty="0">
                <a:solidFill>
                  <a:srgbClr val="231F20"/>
                </a:solidFill>
                <a:latin typeface="Arial"/>
                <a:cs typeface="Arial"/>
              </a:rPr>
              <a:t>itl</a:t>
            </a:r>
            <a:r>
              <a:rPr sz="800" b="1" spc="4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800" b="1" spc="35" dirty="0">
                <a:solidFill>
                  <a:srgbClr val="231F20"/>
                </a:solidFill>
                <a:latin typeface="Arial"/>
                <a:cs typeface="Arial"/>
              </a:rPr>
              <a:t>—</a:t>
            </a:r>
            <a:r>
              <a:rPr sz="800" b="1" spc="10" dirty="0">
                <a:solidFill>
                  <a:srgbClr val="231F20"/>
                </a:solidFill>
                <a:latin typeface="Arial"/>
                <a:cs typeface="Arial"/>
              </a:rPr>
              <a:t>pa</a:t>
            </a:r>
            <a:r>
              <a:rPr sz="800" b="1" spc="1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800" b="1" dirty="0">
                <a:solidFill>
                  <a:srgbClr val="231F20"/>
                </a:solidFill>
                <a:latin typeface="Arial"/>
                <a:cs typeface="Arial"/>
              </a:rPr>
              <a:t>e 2</a:t>
            </a:r>
            <a:endParaRPr sz="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30200" y="8500109"/>
            <a:ext cx="7112000" cy="12465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0000"/>
              </a:lnSpc>
            </a:pP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Th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leg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F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oo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viro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me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ien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demi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resear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depa</a:t>
            </a:r>
            <a:r>
              <a:rPr sz="750" spc="3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tme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g,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esear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elopme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nt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20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RD</a:t>
            </a:r>
            <a:r>
              <a:rPr sz="750" spc="-2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5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ns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tit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ute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750" spc="-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ate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si</a:t>
            </a:r>
            <a:r>
              <a:rPr sz="750" spc="2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20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sio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embr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hu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ma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si</a:t>
            </a:r>
            <a:r>
              <a:rPr sz="750" spc="2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ommi</a:t>
            </a:r>
            <a:r>
              <a:rPr sz="750" spc="2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nsu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th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resear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 </a:t>
            </a:r>
            <a:r>
              <a:rPr lang="en-US" sz="750" dirty="0" smtClean="0">
                <a:solidFill>
                  <a:srgbClr val="231F20"/>
                </a:solidFill>
                <a:latin typeface="Arial"/>
                <a:cs typeface="Arial"/>
              </a:rPr>
              <a:t/>
            </a:r>
            <a:br>
              <a:rPr lang="en-US" sz="750" dirty="0" smtClean="0">
                <a:solidFill>
                  <a:srgbClr val="231F20"/>
                </a:solidFill>
                <a:latin typeface="Arial"/>
                <a:cs typeface="Arial"/>
              </a:rPr>
            </a:br>
            <a:r>
              <a:rPr sz="750" spc="5" dirty="0" smtClean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dirty="0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rel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tiona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pr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gram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a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ilabl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el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non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imin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spc="3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ba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witho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ut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regar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ag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3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-4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750" spc="-4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isabi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2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-4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gende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ide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ti</a:t>
            </a:r>
            <a:r>
              <a:rPr sz="750" spc="2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e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xpre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sio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n,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gen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fo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tio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-2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/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AI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tu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mi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3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us,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tiona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igi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igio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xua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ie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tio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ve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era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us.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eme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nt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wit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 </a:t>
            </a:r>
            <a:r>
              <a:rPr lang="en-US" sz="750" dirty="0" smtClean="0">
                <a:solidFill>
                  <a:srgbClr val="231F20"/>
                </a:solidFill>
                <a:latin typeface="Arial"/>
                <a:cs typeface="Arial"/>
              </a:rPr>
              <a:t/>
            </a:r>
            <a:br>
              <a:rPr lang="en-US" sz="750" dirty="0" smtClean="0">
                <a:solidFill>
                  <a:srgbClr val="231F20"/>
                </a:solidFill>
                <a:latin typeface="Arial"/>
                <a:cs typeface="Arial"/>
              </a:rPr>
            </a:br>
            <a:r>
              <a:rPr sz="750" spc="5" dirty="0" smtClean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dirty="0" smtClean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 smtClean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 smtClean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5" dirty="0" smtClean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 smtClean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Civi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ig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w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th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2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7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hero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Ph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750" spc="-1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reside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nt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fo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Ad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mi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tio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&amp;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endParaRPr sz="750" dirty="0">
              <a:latin typeface="Arial"/>
              <a:cs typeface="Arial"/>
            </a:endParaRPr>
          </a:p>
          <a:p>
            <a:pPr marL="12700" marR="325120">
              <a:lnSpc>
                <a:spcPct val="100000"/>
              </a:lnSpc>
              <a:spcBef>
                <a:spcPts val="540"/>
              </a:spcBef>
            </a:pP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af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g,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ple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th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leg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of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F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oo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viro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me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ien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sin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g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ur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pr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ef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om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mun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tio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25" dirty="0">
                <a:solidFill>
                  <a:srgbClr val="231F20"/>
                </a:solidFill>
                <a:latin typeface="Arial"/>
                <a:cs typeface="Arial"/>
              </a:rPr>
              <a:t>(</a:t>
            </a:r>
            <a:r>
              <a:rPr sz="750" spc="2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20" dirty="0">
                <a:solidFill>
                  <a:srgbClr val="231F20"/>
                </a:solidFill>
                <a:latin typeface="Arial"/>
                <a:cs typeface="Arial"/>
              </a:rPr>
              <a:t>-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rel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y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750" spc="3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vi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s,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vide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rel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750" spc="3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vi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3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)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hon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1</a:t>
            </a:r>
            <a:r>
              <a:rPr sz="750" spc="35" dirty="0">
                <a:solidFill>
                  <a:srgbClr val="231F20"/>
                </a:solidFill>
                <a:latin typeface="Arial"/>
                <a:cs typeface="Arial"/>
              </a:rPr>
              <a:t>-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r>
              <a:rPr sz="750" spc="2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750" spc="35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750" spc="-15" dirty="0">
                <a:solidFill>
                  <a:srgbClr val="231F20"/>
                </a:solidFill>
                <a:latin typeface="Arial"/>
                <a:cs typeface="Arial"/>
              </a:rPr>
              <a:t>-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7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750" spc="35" dirty="0">
                <a:solidFill>
                  <a:srgbClr val="231F20"/>
                </a:solidFill>
                <a:latin typeface="Arial"/>
                <a:cs typeface="Arial"/>
              </a:rPr>
              <a:t>0-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07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2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w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ee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a.m.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5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p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.m.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ES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on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throug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2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750" spc="-35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fo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th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oper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to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ia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-15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r>
              <a:rPr sz="750" spc="-25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750" spc="30" dirty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-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9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750" spc="40" dirty="0">
                <a:solidFill>
                  <a:srgbClr val="231F20"/>
                </a:solidFill>
                <a:latin typeface="Arial"/>
                <a:cs typeface="Arial"/>
              </a:rPr>
              <a:t>-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6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8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9</a:t>
            </a:r>
            <a:r>
              <a:rPr sz="750" spc="-30" dirty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75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40"/>
              </a:spcBef>
            </a:pP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r>
              <a:rPr sz="75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ig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ht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>
                <a:solidFill>
                  <a:srgbClr val="231F20"/>
                </a:solidFill>
                <a:latin typeface="Arial"/>
                <a:cs typeface="Arial"/>
              </a:rPr>
              <a:t>©</a:t>
            </a:r>
            <a:r>
              <a:rPr sz="750" spc="-1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smtClean="0">
                <a:solidFill>
                  <a:srgbClr val="231F20"/>
                </a:solidFill>
                <a:latin typeface="Arial"/>
                <a:cs typeface="Arial"/>
              </a:rPr>
              <a:t>2</a:t>
            </a:r>
            <a:r>
              <a:rPr sz="750" spc="-15" smtClean="0">
                <a:solidFill>
                  <a:srgbClr val="231F20"/>
                </a:solidFill>
                <a:latin typeface="Arial"/>
                <a:cs typeface="Arial"/>
              </a:rPr>
              <a:t>0</a:t>
            </a:r>
            <a:r>
              <a:rPr sz="750" spc="-30" smtClean="0">
                <a:solidFill>
                  <a:srgbClr val="231F20"/>
                </a:solidFill>
                <a:latin typeface="Arial"/>
                <a:cs typeface="Arial"/>
              </a:rPr>
              <a:t>1</a:t>
            </a:r>
            <a:r>
              <a:rPr lang="en-US" sz="750" spc="5" smtClean="0">
                <a:solidFill>
                  <a:srgbClr val="231F20"/>
                </a:solidFill>
                <a:latin typeface="Arial"/>
                <a:cs typeface="Arial"/>
              </a:rPr>
              <a:t>4</a:t>
            </a:r>
            <a:r>
              <a:rPr sz="750" smtClean="0">
                <a:solidFill>
                  <a:srgbClr val="231F20"/>
                </a:solidFill>
                <a:latin typeface="Arial"/>
                <a:cs typeface="Arial"/>
              </a:rPr>
              <a:t>,</a:t>
            </a:r>
            <a:r>
              <a:rPr sz="750" spc="-10" smtClean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Th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ate</a:t>
            </a:r>
            <a:r>
              <a:rPr sz="750" spc="-10" dirty="0">
                <a:solidFill>
                  <a:srgbClr val="231F20"/>
                </a:solidFill>
                <a:latin typeface="Arial"/>
                <a:cs typeface="Arial"/>
              </a:rPr>
              <a:t> 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750" spc="-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750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750" spc="5" dirty="0">
                <a:solidFill>
                  <a:srgbClr val="231F20"/>
                </a:solidFill>
                <a:latin typeface="Arial"/>
                <a:cs typeface="Arial"/>
              </a:rPr>
              <a:t>si</a:t>
            </a:r>
            <a:r>
              <a:rPr sz="750" spc="2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750" dirty="0">
                <a:solidFill>
                  <a:srgbClr val="231F20"/>
                </a:solidFill>
                <a:latin typeface="Arial"/>
                <a:cs typeface="Arial"/>
              </a:rPr>
              <a:t>y</a:t>
            </a:r>
            <a:endParaRPr sz="750" dirty="0">
              <a:latin typeface="Arial"/>
              <a:cs typeface="Arial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42900" y="8309864"/>
            <a:ext cx="7086600" cy="0"/>
          </a:xfrm>
          <a:custGeom>
            <a:avLst/>
            <a:gdLst/>
            <a:ahLst/>
            <a:cxnLst/>
            <a:rect l="l" t="t" r="r" b="b"/>
            <a:pathLst>
              <a:path w="7086600">
                <a:moveTo>
                  <a:pt x="0" y="0"/>
                </a:moveTo>
                <a:lnTo>
                  <a:pt x="7086600" y="0"/>
                </a:lnTo>
              </a:path>
            </a:pathLst>
          </a:custGeom>
          <a:ln w="50800">
            <a:solidFill>
              <a:srgbClr val="BB0000"/>
            </a:solidFill>
          </a:ln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330200" y="2702258"/>
            <a:ext cx="3394710" cy="41357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4200"/>
              </a:lnSpc>
            </a:pPr>
            <a:r>
              <a:rPr sz="1000" b="1" i="1" spc="10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b="1" i="1" spc="5" dirty="0">
                <a:solidFill>
                  <a:srgbClr val="231F20"/>
                </a:solidFill>
                <a:latin typeface="Arial"/>
                <a:cs typeface="Arial"/>
              </a:rPr>
              <a:t>ol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b="1" i="1" spc="10" dirty="0">
                <a:solidFill>
                  <a:srgbClr val="231F20"/>
                </a:solidFill>
                <a:latin typeface="Arial"/>
                <a:cs typeface="Arial"/>
              </a:rPr>
              <a:t>It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i="1" spc="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ic </a:t>
            </a:r>
            <a:r>
              <a:rPr sz="1000" b="1" i="1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i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i="1" spc="-10" dirty="0">
                <a:solidFill>
                  <a:srgbClr val="231F20"/>
                </a:solidFill>
                <a:latin typeface="Arial"/>
                <a:cs typeface="Arial"/>
              </a:rPr>
              <a:t>py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: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nem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im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ex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re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eos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el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eos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apis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dem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ugi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 is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si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ugia 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h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bl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iam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sim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dem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iam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ea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lene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as 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lla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repro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ab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 dirty="0">
              <a:latin typeface="Arial"/>
              <a:cs typeface="Arial"/>
            </a:endParaRPr>
          </a:p>
          <a:p>
            <a:pPr marL="12700" marR="7620">
              <a:lnSpc>
                <a:spcPct val="104200"/>
              </a:lnSpc>
              <a:spcBef>
                <a:spcPts val="610"/>
              </a:spcBef>
            </a:pPr>
            <a:r>
              <a:rPr sz="1000" b="1" i="1" spc="10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b="1" i="1" spc="5" dirty="0">
                <a:solidFill>
                  <a:srgbClr val="231F20"/>
                </a:solidFill>
                <a:latin typeface="Arial"/>
                <a:cs typeface="Arial"/>
              </a:rPr>
              <a:t>ol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b="1" i="1" spc="10" dirty="0">
                <a:solidFill>
                  <a:srgbClr val="231F20"/>
                </a:solidFill>
                <a:latin typeface="Arial"/>
                <a:cs typeface="Arial"/>
              </a:rPr>
              <a:t>It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i="1" spc="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ic </a:t>
            </a:r>
            <a:r>
              <a:rPr sz="1000" b="1" i="1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i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i="1" spc="-10" dirty="0">
                <a:solidFill>
                  <a:srgbClr val="231F20"/>
                </a:solidFill>
                <a:latin typeface="Arial"/>
                <a:cs typeface="Arial"/>
              </a:rPr>
              <a:t>py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: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 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me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rep 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sit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send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mi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re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sim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pa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tio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r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debis r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 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be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sere simin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del m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ro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m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nus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rem 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ugit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o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pla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 dirty="0">
              <a:latin typeface="Arial"/>
              <a:cs typeface="Arial"/>
            </a:endParaRPr>
          </a:p>
          <a:p>
            <a:pPr marL="12700" marR="7620">
              <a:lnSpc>
                <a:spcPct val="104200"/>
              </a:lnSpc>
              <a:spcBef>
                <a:spcPts val="610"/>
              </a:spcBef>
            </a:pPr>
            <a:r>
              <a:rPr sz="1000" b="1" i="1" spc="10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b="1" i="1" spc="5" dirty="0">
                <a:solidFill>
                  <a:srgbClr val="231F20"/>
                </a:solidFill>
                <a:latin typeface="Arial"/>
                <a:cs typeface="Arial"/>
              </a:rPr>
              <a:t>ol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b="1" i="1" spc="10" dirty="0">
                <a:solidFill>
                  <a:srgbClr val="231F20"/>
                </a:solidFill>
                <a:latin typeface="Arial"/>
                <a:cs typeface="Arial"/>
              </a:rPr>
              <a:t>It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b="1" i="1" spc="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ic </a:t>
            </a:r>
            <a:r>
              <a:rPr sz="1000" b="1" i="1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b="1" i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b="1" i="1" spc="-10" dirty="0">
                <a:solidFill>
                  <a:srgbClr val="231F20"/>
                </a:solidFill>
                <a:latin typeface="Arial"/>
                <a:cs typeface="Arial"/>
              </a:rPr>
              <a:t>py</a:t>
            </a:r>
            <a:r>
              <a:rPr sz="1000" b="1" i="1" dirty="0">
                <a:solidFill>
                  <a:srgbClr val="231F20"/>
                </a:solidFill>
                <a:latin typeface="Arial"/>
                <a:cs typeface="Arial"/>
              </a:rPr>
              <a:t>: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 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me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rep 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sit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send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mi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re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sim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pa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tio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r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debis r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 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be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sere simin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del m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ro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30200" y="7137911"/>
            <a:ext cx="3350260" cy="862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bh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d G</a:t>
            </a:r>
            <a:r>
              <a:rPr sz="1200" b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es </a:t>
            </a:r>
            <a:r>
              <a:rPr sz="1200" b="1" spc="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endParaRPr sz="1200" dirty="0">
              <a:latin typeface="Arial"/>
              <a:cs typeface="Arial"/>
            </a:endParaRPr>
          </a:p>
          <a:p>
            <a:pPr marL="12700" marR="6350">
              <a:lnSpc>
                <a:spcPct val="104200"/>
              </a:lnSpc>
              <a:spcBef>
                <a:spcPts val="259"/>
              </a:spcBef>
            </a:pP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mi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 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ge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 m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im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ill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plan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om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om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uo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ea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pa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ne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isit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025900" y="644858"/>
            <a:ext cx="3364229" cy="2551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6350">
              <a:lnSpc>
                <a:spcPct val="104200"/>
              </a:lnSpc>
            </a:pP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nem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om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im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x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re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eos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el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eos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apis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dem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ugi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 is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si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ugia se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h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bl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iam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sim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dem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iam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ea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us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repro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ab in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si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sit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se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ro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epu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bla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re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uo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sere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ea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ugit 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la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 I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si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rei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om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im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uam 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delen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25884" y="3418589"/>
            <a:ext cx="3397885" cy="2767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bh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ea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d G</a:t>
            </a:r>
            <a:r>
              <a:rPr sz="1200" b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es </a:t>
            </a:r>
            <a:r>
              <a:rPr sz="1200" b="1" spc="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endParaRPr sz="1200" dirty="0">
              <a:latin typeface="Arial"/>
              <a:cs typeface="Arial"/>
            </a:endParaRPr>
          </a:p>
          <a:p>
            <a:pPr marL="12700" marR="53340">
              <a:lnSpc>
                <a:spcPct val="104200"/>
              </a:lnSpc>
              <a:spcBef>
                <a:spcPts val="259"/>
              </a:spcBef>
            </a:pP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mi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 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ge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 m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im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ill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plan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om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om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uo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ea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it pa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ne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isit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nem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h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il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om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im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ex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ib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 dirty="0">
              <a:latin typeface="Arial"/>
              <a:cs typeface="Arial"/>
            </a:endParaRPr>
          </a:p>
          <a:p>
            <a:pPr marL="12700" marR="6350" indent="153035">
              <a:lnSpc>
                <a:spcPct val="104200"/>
              </a:lnSpc>
            </a:pP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re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eos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el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eos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apis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dem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ugi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si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p is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si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el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mo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ugia 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2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xp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er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h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an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bl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iam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spc="-6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nu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sim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dem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is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a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iam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ea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o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len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ct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lla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repro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ab in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si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 sit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le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um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su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ue se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lu</a:t>
            </a:r>
            <a:r>
              <a:rPr sz="1000" spc="-10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a de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ia d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olo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ro </a:t>
            </a:r>
            <a:r>
              <a:rPr sz="1000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m f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epu</a:t>
            </a:r>
            <a:r>
              <a:rPr sz="1000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i bla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bo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re</a:t>
            </a:r>
            <a:r>
              <a:rPr sz="1000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spc="-1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dirty="0">
                <a:solidFill>
                  <a:srgbClr val="231F20"/>
                </a:solidFill>
                <a:latin typeface="Arial"/>
                <a:cs typeface="Arial"/>
              </a:rPr>
              <a:t>.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25884" y="6408169"/>
            <a:ext cx="3371850" cy="7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200" b="1" spc="-10" dirty="0">
                <a:solidFill>
                  <a:srgbClr val="231F20"/>
                </a:solidFill>
                <a:latin typeface="Arial"/>
                <a:cs typeface="Arial"/>
              </a:rPr>
              <a:t>Us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200" b="1" spc="-10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l </a:t>
            </a:r>
            <a:r>
              <a:rPr sz="1200" b="1" spc="-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b="1" spc="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200" b="1" spc="-5" dirty="0">
                <a:solidFill>
                  <a:srgbClr val="231F20"/>
                </a:solidFill>
                <a:latin typeface="Arial"/>
                <a:cs typeface="Arial"/>
              </a:rPr>
              <a:t>ren</a:t>
            </a:r>
            <a:r>
              <a:rPr sz="1200" b="1" spc="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200" b="1" dirty="0">
                <a:solidFill>
                  <a:srgbClr val="231F20"/>
                </a:solidFill>
                <a:latin typeface="Arial"/>
                <a:cs typeface="Arial"/>
              </a:rPr>
              <a:t>es</a:t>
            </a:r>
            <a:endParaRPr sz="1200">
              <a:latin typeface="Arial"/>
              <a:cs typeface="Arial"/>
            </a:endParaRPr>
          </a:p>
          <a:p>
            <a:pPr marL="165100" marR="6350" indent="-152400">
              <a:lnSpc>
                <a:spcPct val="100000"/>
              </a:lnSpc>
              <a:spcBef>
                <a:spcPts val="640"/>
              </a:spcBef>
            </a:pPr>
            <a:r>
              <a:rPr sz="1000" i="1" spc="-8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spc="-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, i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, o</a:t>
            </a:r>
            <a:r>
              <a:rPr sz="1000" i="1" spc="3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i="1" spc="15" dirty="0">
                <a:solidFill>
                  <a:srgbClr val="231F20"/>
                </a:solidFill>
                <a:latin typeface="Arial"/>
                <a:cs typeface="Arial"/>
              </a:rPr>
              <a:t>f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ill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i="1" spc="1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i d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lo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at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m ad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ue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pti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 d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spc="-5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odig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at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d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odi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i sum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ue d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endParaRPr sz="10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25884" y="7262625"/>
            <a:ext cx="3412490" cy="3162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5100" marR="6350" indent="-152400">
              <a:lnSpc>
                <a:spcPct val="100000"/>
              </a:lnSpc>
            </a:pPr>
            <a:r>
              <a:rPr sz="1000" i="1" spc="15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rr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o 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od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a 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cu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pi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en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st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, 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d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i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ul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lo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ue n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m 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ed u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nt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ped ma 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e 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v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l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pt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ia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s d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b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m.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025884" y="7700013"/>
            <a:ext cx="3303270" cy="3162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5100" marR="6350" indent="-152400">
              <a:lnSpc>
                <a:spcPct val="100000"/>
              </a:lnSpc>
            </a:pP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um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t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um </a:t>
            </a:r>
            <a:r>
              <a:rPr sz="1000" i="1" spc="-2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xp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um </a:t>
            </a:r>
            <a:r>
              <a:rPr sz="1000" i="1" spc="-2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spc="-20" dirty="0">
                <a:solidFill>
                  <a:srgbClr val="231F20"/>
                </a:solidFill>
                <a:latin typeface="Arial"/>
                <a:cs typeface="Arial"/>
              </a:rPr>
              <a:t>x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um no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n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di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e n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s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um, 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o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ne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c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ab </a:t>
            </a:r>
            <a:r>
              <a:rPr sz="1000" i="1" spc="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l eos non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p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a</a:t>
            </a:r>
            <a:r>
              <a:rPr sz="1000" i="1" spc="10" dirty="0">
                <a:solidFill>
                  <a:srgbClr val="231F20"/>
                </a:solidFill>
                <a:latin typeface="Arial"/>
                <a:cs typeface="Arial"/>
              </a:rPr>
              <a:t>r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um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q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ue nob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i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s </a:t>
            </a:r>
            <a:r>
              <a:rPr sz="1000" i="1" spc="-5" dirty="0">
                <a:solidFill>
                  <a:srgbClr val="231F20"/>
                </a:solidFill>
                <a:latin typeface="Arial"/>
                <a:cs typeface="Arial"/>
              </a:rPr>
              <a:t>e</a:t>
            </a:r>
            <a:r>
              <a:rPr sz="1000" i="1" spc="-10" dirty="0">
                <a:solidFill>
                  <a:srgbClr val="231F20"/>
                </a:solidFill>
                <a:latin typeface="Arial"/>
                <a:cs typeface="Arial"/>
              </a:rPr>
              <a:t>t</a:t>
            </a:r>
            <a:r>
              <a:rPr sz="1000" i="1" dirty="0">
                <a:solidFill>
                  <a:srgbClr val="231F20"/>
                </a:solidFill>
                <a:latin typeface="Arial"/>
                <a:cs typeface="Arial"/>
              </a:rPr>
              <a:t>ur</a:t>
            </a:r>
            <a:endParaRPr sz="10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911095" y="685800"/>
            <a:ext cx="1823085" cy="1615440"/>
          </a:xfrm>
          <a:custGeom>
            <a:avLst/>
            <a:gdLst/>
            <a:ahLst/>
            <a:cxnLst/>
            <a:rect l="l" t="t" r="r" b="b"/>
            <a:pathLst>
              <a:path w="1823085" h="1615439">
                <a:moveTo>
                  <a:pt x="0" y="1615058"/>
                </a:moveTo>
                <a:lnTo>
                  <a:pt x="1822716" y="1615058"/>
                </a:lnTo>
                <a:lnTo>
                  <a:pt x="1822716" y="0"/>
                </a:lnTo>
                <a:lnTo>
                  <a:pt x="0" y="0"/>
                </a:lnTo>
                <a:lnTo>
                  <a:pt x="0" y="1615058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2900" y="685800"/>
            <a:ext cx="1367155" cy="1615440"/>
          </a:xfrm>
          <a:custGeom>
            <a:avLst/>
            <a:gdLst/>
            <a:ahLst/>
            <a:cxnLst/>
            <a:rect l="l" t="t" r="r" b="b"/>
            <a:pathLst>
              <a:path w="1367155" h="1615439">
                <a:moveTo>
                  <a:pt x="0" y="1615058"/>
                </a:moveTo>
                <a:lnTo>
                  <a:pt x="1367027" y="1615058"/>
                </a:lnTo>
                <a:lnTo>
                  <a:pt x="1367027" y="0"/>
                </a:lnTo>
                <a:lnTo>
                  <a:pt x="0" y="0"/>
                </a:lnTo>
                <a:lnTo>
                  <a:pt x="0" y="1615058"/>
                </a:lnTo>
                <a:close/>
              </a:path>
            </a:pathLst>
          </a:custGeom>
          <a:solidFill>
            <a:srgbClr val="666666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330200" y="2372667"/>
            <a:ext cx="1564640" cy="1339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Ug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i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a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de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mpor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e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s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i 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b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la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bor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e 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op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spc="5" dirty="0">
                <a:solidFill>
                  <a:srgbClr val="717272"/>
                </a:solidFill>
                <a:latin typeface="Arial"/>
                <a:cs typeface="Arial"/>
              </a:rPr>
              <a:t>a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t</a:t>
            </a:r>
            <a:r>
              <a:rPr sz="800" i="1" spc="10" dirty="0">
                <a:solidFill>
                  <a:srgbClr val="717272"/>
                </a:solidFill>
                <a:latin typeface="Arial"/>
                <a:cs typeface="Arial"/>
              </a:rPr>
              <a:t>u</a:t>
            </a:r>
            <a:r>
              <a:rPr sz="800" i="1" spc="25" dirty="0">
                <a:solidFill>
                  <a:srgbClr val="717272"/>
                </a:solidFill>
                <a:latin typeface="Arial"/>
                <a:cs typeface="Arial"/>
              </a:rPr>
              <a:t>r</a:t>
            </a:r>
            <a:r>
              <a:rPr sz="800" i="1" dirty="0">
                <a:solidFill>
                  <a:srgbClr val="717272"/>
                </a:solidFill>
                <a:latin typeface="Arial"/>
                <a:cs typeface="Arial"/>
              </a:rPr>
              <a:t>?</a:t>
            </a:r>
            <a:endParaRPr sz="8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1118</Words>
  <Application>Microsoft Macintosh PowerPoint</Application>
  <PresentationFormat>Custom</PresentationFormat>
  <Paragraphs>42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Determining Grape Maturity and Fruit Sampling</dc:title>
  <dc:creator>Imed Dami</dc:creator>
  <cp:lastModifiedBy>Kim Brown</cp:lastModifiedBy>
  <cp:revision>2</cp:revision>
  <dcterms:created xsi:type="dcterms:W3CDTF">2014-02-04T14:29:36Z</dcterms:created>
  <dcterms:modified xsi:type="dcterms:W3CDTF">2014-02-04T20:03:36Z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2014-02-04T00:00:00Z</vt:filetime>
  </property>
  <property fmtid="{D5CDD505-2E9C-101B-9397-08002B2CF9AE}" pid="3" name="LastSaved">
    <vt:filetime>2014-02-04T00:00:00Z</vt:filetime>
  </property>
</Properties>
</file>